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8" r:id="rId10"/>
    <p:sldId id="269" r:id="rId11"/>
    <p:sldId id="270" r:id="rId12"/>
    <p:sldId id="271" r:id="rId13"/>
    <p:sldId id="263" r:id="rId14"/>
    <p:sldId id="264" r:id="rId15"/>
    <p:sldId id="265" r:id="rId16"/>
    <p:sldId id="266" r:id="rId17"/>
    <p:sldId id="267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04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044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761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84d17cb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84d17cb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0d4a215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0d4a215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84d17cb7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184d17cb7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0d4a215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e0d4a215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e0d4a21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e0d4a21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84d17cb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84d17cb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84d17cb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84d17cb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0d4a21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e0d4a215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84d17cb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84d17cb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0d4a21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e0d4a215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96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84d17cb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84d17cb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77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To-Do List App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“Tag Team”: Ally Hays, Charles Myers, Faith Coslett, Joshua Malone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Edit </a:t>
            </a:r>
            <a:endParaRPr sz="2640" dirty="0"/>
          </a:p>
        </p:txBody>
      </p:sp>
      <p:pic>
        <p:nvPicPr>
          <p:cNvPr id="4" name="EditStarWars">
            <a:hlinkClick r:id="" action="ppaction://media"/>
            <a:extLst>
              <a:ext uri="{FF2B5EF4-FFF2-40B4-BE49-F238E27FC236}">
                <a16:creationId xmlns:a16="http://schemas.microsoft.com/office/drawing/2014/main" id="{8637A2A8-F9D9-51DF-E096-835D1666EB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24" y="472190"/>
            <a:ext cx="8304551" cy="46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2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Filter Tags</a:t>
            </a:r>
            <a:endParaRPr sz="2640" dirty="0"/>
          </a:p>
        </p:txBody>
      </p:sp>
      <p:pic>
        <p:nvPicPr>
          <p:cNvPr id="4" name="FilterDisney">
            <a:hlinkClick r:id="" action="ppaction://media"/>
            <a:extLst>
              <a:ext uri="{FF2B5EF4-FFF2-40B4-BE49-F238E27FC236}">
                <a16:creationId xmlns:a16="http://schemas.microsoft.com/office/drawing/2014/main" id="{1DC80BFC-4495-6984-566C-6DDB777F9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220" y="480622"/>
            <a:ext cx="8289560" cy="46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Search Title</a:t>
            </a:r>
            <a:endParaRPr sz="2640" dirty="0"/>
          </a:p>
        </p:txBody>
      </p:sp>
      <p:pic>
        <p:nvPicPr>
          <p:cNvPr id="4" name="FilterName">
            <a:hlinkClick r:id="" action="ppaction://media"/>
            <a:extLst>
              <a:ext uri="{FF2B5EF4-FFF2-40B4-BE49-F238E27FC236}">
                <a16:creationId xmlns:a16="http://schemas.microsoft.com/office/drawing/2014/main" id="{3DE8889C-051F-3169-AC0E-A37636429A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24" y="472190"/>
            <a:ext cx="8304551" cy="46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25" y="514550"/>
            <a:ext cx="3023975" cy="20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Challenges and Solutions</a:t>
            </a:r>
            <a:endParaRPr sz="2640"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521050" y="2038700"/>
            <a:ext cx="79629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prior flutter experience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Our combined skills are able to make this happen.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Varying and busy schedules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Regular open communication via discord.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Group discord helped us to stay up to date on updates and issues with the project.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25" y="514550"/>
            <a:ext cx="3023975" cy="20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Challenges and Solutions</a:t>
            </a:r>
            <a:endParaRPr sz="2640"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455250" y="1897350"/>
            <a:ext cx="79629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Late in project, realized planned SQL database would </a:t>
            </a:r>
            <a:br>
              <a:rPr lang="en" sz="1700"/>
            </a:br>
            <a:r>
              <a:rPr lang="en" sz="1700"/>
              <a:t>not work on web platform</a:t>
            </a:r>
            <a:endParaRPr sz="17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Picked new one from limited options with web compatibility and okay documentation.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Working together over discord helps us find solutions faster.</a:t>
            </a:r>
            <a:endParaRPr sz="15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Parallel work difficult due to widgets and their functions being in 1 spot in 1 file.</a:t>
            </a:r>
            <a:endParaRPr sz="17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tended to work on one thing at a time and communicated what we were adding so that it was easy to add and modify new things.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Working with whoever was programming at the time in discord to arrive at solutions faster.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Conclusion</a:t>
            </a:r>
            <a:endParaRPr sz="2640"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457575" y="1991875"/>
            <a:ext cx="51432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Achieved goal of functioning media to-do app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Cross-platform, user-driven, customizable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Future work: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Polish look of app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Include more default tags for user convenience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Let user create sublists, not just single big one</a:t>
            </a:r>
            <a:endParaRPr sz="17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25" y="743800"/>
            <a:ext cx="3340149" cy="21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Conclusion</a:t>
            </a:r>
            <a:endParaRPr sz="2640"/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457575" y="1991875"/>
            <a:ext cx="5079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Lessons learned: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Start work early, reduces future setbacks from surprises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Check + test compatibility before extensive designing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Open group communication is key</a:t>
            </a:r>
            <a:endParaRPr sz="17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25" y="743800"/>
            <a:ext cx="3340149" cy="21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477718" y="1221775"/>
            <a:ext cx="2013782" cy="10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140" dirty="0"/>
              <a:t>Q/A</a:t>
            </a:r>
            <a:endParaRPr sz="6140" dirty="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l="9084" t="9198" r="10594" b="11568"/>
          <a:stretch/>
        </p:blipFill>
        <p:spPr>
          <a:xfrm>
            <a:off x="3236352" y="2267275"/>
            <a:ext cx="2671299" cy="2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Team Introduction</a:t>
            </a:r>
            <a:endParaRPr sz="264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Allyson Hays - Frontend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Faith Coslett - Backend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Joshua Malone - Database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Charles Myers - Database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Computer Science majors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Motivation and Concept</a:t>
            </a:r>
            <a:endParaRPr sz="264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556750" y="1984350"/>
            <a:ext cx="5273100" cy="29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Amount of media today is overwhelming</a:t>
            </a:r>
            <a:endParaRPr sz="18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“Decision fatigue”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Endlessly scrolling Netflix</a:t>
            </a:r>
            <a:endParaRPr sz="17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Easy to lose track of things you want to check out later</a:t>
            </a:r>
            <a:endParaRPr sz="1800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850" y="755725"/>
            <a:ext cx="3116999" cy="2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Motivation and Concept</a:t>
            </a:r>
            <a:endParaRPr sz="264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556750" y="1984350"/>
            <a:ext cx="5219700" cy="29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42900">
              <a:buSzPts val="1800"/>
            </a:pPr>
            <a:r>
              <a:rPr lang="en-US" sz="1800"/>
              <a:t>Existing apps only specialize in one type of media</a:t>
            </a:r>
            <a:endParaRPr lang="en"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Helpful to have a central app with all media in one place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Custom tags keep your list organized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Tag filtering lets you quickly find what you’re in the mood for</a:t>
            </a:r>
            <a:endParaRPr sz="1700"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850" y="755725"/>
            <a:ext cx="3116999" cy="2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Proposed Design</a:t>
            </a:r>
            <a:endParaRPr sz="264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66350" y="2019800"/>
            <a:ext cx="5014200" cy="31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Cross-platform app </a:t>
            </a:r>
            <a:endParaRPr sz="18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Dart/Flutter framework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Works on Android, iPhone, Windows, Mac, Linux, + web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User-generated database</a:t>
            </a:r>
            <a:endParaRPr sz="18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175" y="847350"/>
            <a:ext cx="3451949" cy="110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550" y="2019812"/>
            <a:ext cx="3451950" cy="1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Proposed Design</a:t>
            </a:r>
            <a:endParaRPr sz="2640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566350" y="1954550"/>
            <a:ext cx="5014200" cy="31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Each media entry contains its title, type, length, genre, + any other notes or properties user wants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User can add, edit, delete, search, and filter entries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Filtering of custom tags lets user find media fast</a:t>
            </a:r>
            <a:endParaRPr sz="1600" dirty="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175" y="847350"/>
            <a:ext cx="3451949" cy="110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550" y="2019812"/>
            <a:ext cx="3451950" cy="11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Main Page </a:t>
            </a:r>
            <a:endParaRPr sz="2640" dirty="0"/>
          </a:p>
        </p:txBody>
      </p:sp>
      <p:pic>
        <p:nvPicPr>
          <p:cNvPr id="2" name="MainPage">
            <a:hlinkClick r:id="" action="ppaction://media"/>
            <a:extLst>
              <a:ext uri="{FF2B5EF4-FFF2-40B4-BE49-F238E27FC236}">
                <a16:creationId xmlns:a16="http://schemas.microsoft.com/office/drawing/2014/main" id="{9E3C2BCE-3C39-5345-E556-0481701AD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967" y="484838"/>
            <a:ext cx="8282066" cy="4658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Add </a:t>
            </a:r>
            <a:endParaRPr sz="2640" dirty="0"/>
          </a:p>
        </p:txBody>
      </p:sp>
      <p:pic>
        <p:nvPicPr>
          <p:cNvPr id="4" name="AddNewMedia">
            <a:hlinkClick r:id="" action="ppaction://media"/>
            <a:extLst>
              <a:ext uri="{FF2B5EF4-FFF2-40B4-BE49-F238E27FC236}">
                <a16:creationId xmlns:a16="http://schemas.microsoft.com/office/drawing/2014/main" id="{EB6C5E10-E64C-CA20-22EC-5F1C5AC78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462" y="493270"/>
            <a:ext cx="8267075" cy="46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 dirty="0"/>
              <a:t>Final Product – Delete </a:t>
            </a:r>
            <a:endParaRPr sz="2640" dirty="0"/>
          </a:p>
        </p:txBody>
      </p:sp>
      <p:pic>
        <p:nvPicPr>
          <p:cNvPr id="4" name="Delete">
            <a:hlinkClick r:id="" action="ppaction://media"/>
            <a:extLst>
              <a:ext uri="{FF2B5EF4-FFF2-40B4-BE49-F238E27FC236}">
                <a16:creationId xmlns:a16="http://schemas.microsoft.com/office/drawing/2014/main" id="{B55FC93D-CF17-4FBF-476A-757A804110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24" y="472190"/>
            <a:ext cx="8304551" cy="46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418</Words>
  <Application>Microsoft Office PowerPoint</Application>
  <PresentationFormat>On-screen Show (16:9)</PresentationFormat>
  <Paragraphs>59</Paragraphs>
  <Slides>17</Slides>
  <Notes>17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Raleway</vt:lpstr>
      <vt:lpstr>Arial</vt:lpstr>
      <vt:lpstr>Lato</vt:lpstr>
      <vt:lpstr>Streamline</vt:lpstr>
      <vt:lpstr>Media To-Do List App</vt:lpstr>
      <vt:lpstr>Team Introduction</vt:lpstr>
      <vt:lpstr>Motivation and Concept</vt:lpstr>
      <vt:lpstr>Motivation and Concept</vt:lpstr>
      <vt:lpstr>Proposed Design</vt:lpstr>
      <vt:lpstr>Proposed Design</vt:lpstr>
      <vt:lpstr>Final Product – Main Page </vt:lpstr>
      <vt:lpstr>Final Product – Add </vt:lpstr>
      <vt:lpstr>Final Product – Delete </vt:lpstr>
      <vt:lpstr>Final Product – Edit </vt:lpstr>
      <vt:lpstr>Final Product – Filter Tags</vt:lpstr>
      <vt:lpstr>Final Product – Search Title</vt:lpstr>
      <vt:lpstr>Challenges and Solutions</vt:lpstr>
      <vt:lpstr>Challenges and Solutions</vt:lpstr>
      <vt:lpstr>Conclusion</vt:lpstr>
      <vt:lpstr>Conclusion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To-Do List App</dc:title>
  <cp:lastModifiedBy>Faith Coslett</cp:lastModifiedBy>
  <cp:revision>8</cp:revision>
  <dcterms:modified xsi:type="dcterms:W3CDTF">2023-04-22T02:43:56Z</dcterms:modified>
</cp:coreProperties>
</file>